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gyIkihH6XUr8C+JILa5D8mAVAz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42" y="92224"/>
            <a:ext cx="11678716" cy="6673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INTEGRADOR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o projeto spring no spring Initializr.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 group (seguindo as boas práticas)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 artefato (seguindo as boas práticas)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 name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não esquecer da versão do java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não esquecer de criar um projeto maven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Inserir as dependências (spring web, spring dev tools, spring data JPA, mysql driver, validation)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3:  Criando 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780600" y="80077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454647" y="292494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spring com o nome referente ao modelo de projeto escolhido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group e artefato configurado de forma adequada respeitando as boas </a:t>
            </a: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práticas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dependências</a:t>
            </a: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necessárias</a:t>
            </a: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para o desenvolvimento de um projeto com a capacidade de manipular dados em banco de dados mysql.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Enviar no git pessoal e enviar na plataforma o link (o git obrigatoriamente deverá ter no repositório o projeto  Spring da turma).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192893" y="2498724"/>
            <a:ext cx="6104564" cy="426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34" name="Google Shape;134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35" name="Google Shape;135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7"/>
          <p:cNvSpPr txBox="1"/>
          <p:nvPr/>
        </p:nvSpPr>
        <p:spPr>
          <a:xfrm>
            <a:off x="780600" y="1372978"/>
            <a:ext cx="436891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</a:t>
            </a:r>
            <a:r>
              <a:rPr b="1" lang="pt-BR" sz="1800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: Banco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535" y="216250"/>
            <a:ext cx="12576407" cy="6602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45" name="Google Shape;145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1"/>
          <p:cNvSpPr txBox="1"/>
          <p:nvPr/>
        </p:nvSpPr>
        <p:spPr>
          <a:xfrm>
            <a:off x="6785024" y="5155438"/>
            <a:ext cx="4705194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MÃOS A MASSA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